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E255-B342-4B01-967A-C4B502E1E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2022B-EF2C-429C-8B7A-C353781AD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C19D-E89F-45C3-9CBA-E4086EF7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8796-1B0E-44B7-9C9F-B1D40ACA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F087-1D76-4FE0-8B2E-65E7A694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D7E6-C5F9-4BF1-A9D0-A134B31E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A0FEE-8589-4C3F-A046-7DD1A586A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9AFB-01F4-4BD9-967E-9ACF0FE5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C2E4-ADC4-4A8C-92EF-64E553DB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687A-B8F8-4F51-83B0-5A89A47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4ACDA-F06D-425F-AFEF-52EEDBDD0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FC8C-96A3-453D-8B12-1C9BABA0E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C09C-F8A8-4E75-9DAA-E95743BC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7357-0478-4460-BF71-03E37E2F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59F1-2789-4949-85A1-1A13E337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D9CD-659F-4B16-8E67-5C8ABB30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4480-2493-44FE-9647-BD6104B9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9F97B-4A56-4A26-8BD7-AEB3BC54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3331F-9519-4B83-8B15-0F01B278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9A392-6437-4663-9231-FC037C18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1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80B9-4592-458B-AF36-010D09AE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46153-931B-4258-8FE2-67C207A7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F7C4-87E1-485F-9EB7-DE6C530D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885F4-0E84-4C84-B1A9-1F109B1D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833D0-87B4-4ECC-A44B-7F2EDE7E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40DA-ADBD-4A7F-BF5B-10CF8CFE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F6F8-299E-451A-8900-AFBACB73F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8E534-B9AD-42AE-AB29-6EC585A7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9A291-53E0-4077-9D78-7208B921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35A1-690C-4B04-B900-ECCAEECB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6B855-2645-461B-A750-EFEE2C2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447E-F0AF-4267-900F-87AE0AA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DBAA0-DE89-4AE3-9D5B-E3D8A3BF0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FCC0E-1377-4010-AFF6-99C9DE3A2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7B140-FDE9-4665-8849-4BF62B8A9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FAB06-8B91-46A3-9D2D-D72A55A76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5E314-F924-4945-86E8-4DD3ED0F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BED27-67BD-4070-AD7F-7F459A7A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3D8C7-994F-4436-AD1E-45221A68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37CB-9701-4491-8C41-DD762DE3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76FDF-E407-4D19-82AC-A0D82901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9EA0C-F42F-4569-A4C2-61EBFA74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8A812-9377-447D-BC64-201ADCF5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E6C36-71C0-4B27-9184-D9B1336C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08E5A-24FD-46FC-9AE8-1A4EA380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ACD5-D9F4-4A79-B494-5BA08996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B50A-1729-4CC2-9E13-474B8F6C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2F3C-88AA-4E31-A0D6-8901D57E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2E58B-2054-43D7-9947-F13850D2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27D62-B9B8-46C7-AD72-79233A3C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FC0BA-1167-4AF3-85E9-E439EB48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B9FDD-1609-4995-9967-189A6BA9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CAEB-DC3B-4F5B-B1F3-1A9B04D9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CBB63-17BF-4790-ADC3-E4ECE3D66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C32D3-0C45-417A-97AE-C381DACF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987C-FB80-4BAB-81D8-79AE5907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23ABD-71D6-4AAE-ADE5-66F165CE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AFEFE-818C-4066-8A4F-6B71F270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08F3B-FD68-4ECC-B8D6-3ACEEB94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08D03-B246-4B8D-AC20-22B2CDD8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59B5-AD10-41FA-9349-F6A5EDD2F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5926-1843-4CDF-A917-F8411FF34DC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80A2-B226-46C7-898F-FDB32AAF1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854A3-23C4-49EB-9D0C-37AC4585C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7E6B-3728-4577-A741-ACD57AB3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2658-4396-4630-B27E-8813FE94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711834" cy="2387600"/>
          </a:xfrm>
        </p:spPr>
        <p:txBody>
          <a:bodyPr>
            <a:noAutofit/>
          </a:bodyPr>
          <a:lstStyle/>
          <a:p>
            <a:r>
              <a:rPr lang="en-US" sz="4400" dirty="0"/>
              <a:t>Late Paleozoic tectonism in Nevada: Timing, kinematics, and tectonic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244AF-1236-47EE-B523-F8D10AA8E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7600"/>
            <a:ext cx="5515897" cy="899886"/>
          </a:xfrm>
        </p:spPr>
        <p:txBody>
          <a:bodyPr/>
          <a:lstStyle/>
          <a:p>
            <a:r>
              <a:rPr lang="en-US" dirty="0"/>
              <a:t>James Trexler, Patricia Cashman, Walter Snyder, Vladimir </a:t>
            </a:r>
            <a:r>
              <a:rPr lang="en-US" dirty="0" err="1"/>
              <a:t>Davydov</a:t>
            </a:r>
            <a:r>
              <a:rPr lang="en-US" dirty="0"/>
              <a:t>, 2004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E580A-62A2-4869-9D22-7221DCE6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34" y="0"/>
            <a:ext cx="64325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66678-A59F-4DAD-95BC-4CC14D34F4BD}"/>
              </a:ext>
            </a:extLst>
          </p:cNvPr>
          <p:cNvSpPr txBox="1"/>
          <p:nvPr/>
        </p:nvSpPr>
        <p:spPr>
          <a:xfrm>
            <a:off x="272143" y="3570514"/>
            <a:ext cx="5439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Mapping at Carlin Canyon shows undeniable evidence of late Paleozoic (Middle Pennsylvanian- Early Permian) contractional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deformation matters because it impacts how we think the western margin of North America evolved</a:t>
            </a:r>
          </a:p>
        </p:txBody>
      </p:sp>
    </p:spTree>
    <p:extLst>
      <p:ext uri="{BB962C8B-B14F-4D97-AF65-F5344CB8AC3E}">
        <p14:creationId xmlns:p14="http://schemas.microsoft.com/office/powerpoint/2010/main" val="81166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4682-4F76-47C4-BA10-37D29996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Reasons for the present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544D-9E6F-4A1F-AF88-C0EEFA63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7797"/>
            <a:ext cx="5388429" cy="54351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Evidence for late Paleozoic deformation has long been recognized, but is generally overlooked when discussing the evolution of western North America</a:t>
            </a:r>
          </a:p>
          <a:p>
            <a:r>
              <a:rPr lang="en-US" dirty="0"/>
              <a:t>Paleozoic deformation that has been recognized has been chalked up to being ‘local’ and not worth further investigation.</a:t>
            </a:r>
          </a:p>
          <a:p>
            <a:r>
              <a:rPr lang="en-US" dirty="0"/>
              <a:t>The authors believe that, given the number of ‘local’ deformation events, that it is worth investigating whether there is one or more regional events that tie these deformational events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5BF5D-2A4D-498A-B892-08624C45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25563"/>
            <a:ext cx="6917554" cy="46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33D3-1DB8-4BAC-B6F5-F6F4DD76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49086"/>
          </a:xfrm>
        </p:spPr>
        <p:txBody>
          <a:bodyPr/>
          <a:lstStyle/>
          <a:p>
            <a:r>
              <a:rPr lang="en-US" dirty="0"/>
              <a:t>Geologic Relations at Carlin Canyon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ACC5-E064-4AE8-BD02-408C517C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183"/>
            <a:ext cx="6736895" cy="49869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Mapping reveals 3 angular, and 1 not angular, unconformities in the upper Paleozoic stratigraphic section</a:t>
            </a:r>
          </a:p>
          <a:p>
            <a:pPr lvl="1"/>
            <a:r>
              <a:rPr lang="en-US" dirty="0"/>
              <a:t>C2- angular unconformity, Mississippian in age, cuts down section to the west</a:t>
            </a:r>
          </a:p>
          <a:p>
            <a:pPr lvl="1"/>
            <a:r>
              <a:rPr lang="en-US" dirty="0"/>
              <a:t>C6- cuts down section to the west, originally recognized by </a:t>
            </a:r>
            <a:r>
              <a:rPr lang="en-US" dirty="0" err="1"/>
              <a:t>Dott</a:t>
            </a:r>
            <a:r>
              <a:rPr lang="en-US" dirty="0"/>
              <a:t> (1955) as evidence for Pennsylvanian deformation. Deformation consists of thrust faults and macroscopic overturned folds, northeast plunging. Records contraction</a:t>
            </a:r>
          </a:p>
          <a:p>
            <a:pPr lvl="1"/>
            <a:r>
              <a:rPr lang="en-US" dirty="0"/>
              <a:t>P1- cuts down section to the east, Permian deformation. Expresses as open, upright folds, northeast plunging</a:t>
            </a:r>
          </a:p>
          <a:p>
            <a:pPr lvl="1"/>
            <a:r>
              <a:rPr lang="en-US" dirty="0"/>
              <a:t>P2- cuts down section to the east. Regional scale unconformity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F6738-BEA1-478E-815E-C631D30586CE}"/>
              </a:ext>
            </a:extLst>
          </p:cNvPr>
          <p:cNvGrpSpPr/>
          <p:nvPr/>
        </p:nvGrpSpPr>
        <p:grpSpPr>
          <a:xfrm>
            <a:off x="6736896" y="595312"/>
            <a:ext cx="5455104" cy="5885091"/>
            <a:chOff x="6736896" y="595312"/>
            <a:chExt cx="5455104" cy="5885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925C19-DD14-4344-9FD1-F624D9154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2025" y="595312"/>
              <a:ext cx="3609975" cy="581977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0988F3-5FE6-493C-9C06-B37B188C7977}"/>
                </a:ext>
              </a:extLst>
            </p:cNvPr>
            <p:cNvSpPr/>
            <p:nvPr/>
          </p:nvSpPr>
          <p:spPr>
            <a:xfrm>
              <a:off x="8582025" y="4492396"/>
              <a:ext cx="540204" cy="41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9778D7-1054-4F54-9CA1-9FA5928146AD}"/>
                </a:ext>
              </a:extLst>
            </p:cNvPr>
            <p:cNvSpPr/>
            <p:nvPr/>
          </p:nvSpPr>
          <p:spPr>
            <a:xfrm>
              <a:off x="8582025" y="2654643"/>
              <a:ext cx="540204" cy="41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238F62-5122-40C4-99FE-80CC024460D0}"/>
                </a:ext>
              </a:extLst>
            </p:cNvPr>
            <p:cNvSpPr/>
            <p:nvPr/>
          </p:nvSpPr>
          <p:spPr>
            <a:xfrm>
              <a:off x="8582025" y="2240986"/>
              <a:ext cx="540204" cy="413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909D44-19CF-46C5-BEE4-2034F3B8A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6896" y="727303"/>
              <a:ext cx="371475" cy="5753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A1091-476F-4558-B98E-0CBAAE74D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8372" y="748619"/>
              <a:ext cx="1473654" cy="566963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86C66E-65B2-400A-BD68-A3D3D156FB98}"/>
              </a:ext>
            </a:extLst>
          </p:cNvPr>
          <p:cNvGrpSpPr/>
          <p:nvPr/>
        </p:nvGrpSpPr>
        <p:grpSpPr>
          <a:xfrm>
            <a:off x="3767611" y="928460"/>
            <a:ext cx="8426196" cy="5309948"/>
            <a:chOff x="3765804" y="977113"/>
            <a:chExt cx="8426196" cy="530994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822B34-D003-4A97-8F74-0155EB5FB0A5}"/>
                </a:ext>
              </a:extLst>
            </p:cNvPr>
            <p:cNvGrpSpPr/>
            <p:nvPr/>
          </p:nvGrpSpPr>
          <p:grpSpPr>
            <a:xfrm>
              <a:off x="3820885" y="977113"/>
              <a:ext cx="8371115" cy="5309948"/>
              <a:chOff x="3559370" y="1042405"/>
              <a:chExt cx="8503619" cy="539399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715562F-F866-4E77-89E9-2AD9E8721936}"/>
                  </a:ext>
                </a:extLst>
              </p:cNvPr>
              <p:cNvGrpSpPr/>
              <p:nvPr/>
            </p:nvGrpSpPr>
            <p:grpSpPr>
              <a:xfrm>
                <a:off x="3559370" y="1042405"/>
                <a:ext cx="8503619" cy="5393998"/>
                <a:chOff x="1408341" y="-42356"/>
                <a:chExt cx="8503619" cy="5393998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0D41B15-037D-4244-82D4-02299E94A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328" t="6915" r="2561" b="3364"/>
                <a:stretch/>
              </p:blipFill>
              <p:spPr>
                <a:xfrm>
                  <a:off x="1408341" y="-42356"/>
                  <a:ext cx="8503619" cy="5393998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0358713-A65E-44C9-874A-6A444A2FB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8699" y="891444"/>
                  <a:ext cx="1151844" cy="253755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0D222E8-5638-4791-81D9-744464DBDE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614" y="748619"/>
                  <a:ext cx="968536" cy="268038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4C3A2-42AF-4747-A781-F03FF15CC877}"/>
                  </a:ext>
                </a:extLst>
              </p:cNvPr>
              <p:cNvSpPr txBox="1"/>
              <p:nvPr/>
            </p:nvSpPr>
            <p:spPr>
              <a:xfrm>
                <a:off x="7616706" y="4440591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BE3B7E-05D2-4ACD-AB65-DF77708ED16A}"/>
                  </a:ext>
                </a:extLst>
              </p:cNvPr>
              <p:cNvSpPr txBox="1"/>
              <p:nvPr/>
            </p:nvSpPr>
            <p:spPr>
              <a:xfrm>
                <a:off x="8550994" y="4440591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C6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A051B1-58BF-44B3-9659-ACADABC29ABF}"/>
                </a:ext>
              </a:extLst>
            </p:cNvPr>
            <p:cNvSpPr txBox="1"/>
            <p:nvPr/>
          </p:nvSpPr>
          <p:spPr>
            <a:xfrm>
              <a:off x="3765804" y="977113"/>
              <a:ext cx="148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Looking north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4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622AA-D6A0-43B4-B01C-6B37AFF03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" r="2857"/>
          <a:stretch/>
        </p:blipFill>
        <p:spPr>
          <a:xfrm rot="5400000">
            <a:off x="2666999" y="-1099868"/>
            <a:ext cx="6858001" cy="90577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1C4260-3B17-4B33-A69C-BCA337E56661}"/>
              </a:ext>
            </a:extLst>
          </p:cNvPr>
          <p:cNvSpPr/>
          <p:nvPr/>
        </p:nvSpPr>
        <p:spPr>
          <a:xfrm>
            <a:off x="2947940" y="4415663"/>
            <a:ext cx="369651" cy="243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CBB9E9-1F3C-47E9-98E5-1E3DCBF346C5}"/>
              </a:ext>
            </a:extLst>
          </p:cNvPr>
          <p:cNvSpPr/>
          <p:nvPr/>
        </p:nvSpPr>
        <p:spPr>
          <a:xfrm>
            <a:off x="2947940" y="2575398"/>
            <a:ext cx="369651" cy="243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EC226F-C129-418C-9E82-E0950AC96C7E}"/>
              </a:ext>
            </a:extLst>
          </p:cNvPr>
          <p:cNvSpPr/>
          <p:nvPr/>
        </p:nvSpPr>
        <p:spPr>
          <a:xfrm>
            <a:off x="2947940" y="1973326"/>
            <a:ext cx="369651" cy="243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D5F539-5287-41CB-9B78-31AC7E43ED26}"/>
              </a:ext>
            </a:extLst>
          </p:cNvPr>
          <p:cNvSpPr/>
          <p:nvPr/>
        </p:nvSpPr>
        <p:spPr>
          <a:xfrm>
            <a:off x="2947940" y="1614446"/>
            <a:ext cx="369651" cy="243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E7E4-414E-417C-A3CD-D12BB19E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1495315" cy="804296"/>
          </a:xfrm>
        </p:spPr>
        <p:txBody>
          <a:bodyPr>
            <a:noAutofit/>
          </a:bodyPr>
          <a:lstStyle/>
          <a:p>
            <a:r>
              <a:rPr lang="en-US" sz="3200" dirty="0"/>
              <a:t>Kinematics of Pennsylvanian and Permian Deformations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130B-A213-4118-B991-3078F547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551"/>
            <a:ext cx="4192122" cy="6017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C2- pre-late Mississippian. Marked by </a:t>
            </a:r>
            <a:r>
              <a:rPr lang="en-US" dirty="0" err="1"/>
              <a:t>Melandco</a:t>
            </a:r>
            <a:r>
              <a:rPr lang="en-US" dirty="0"/>
              <a:t> Fm below Tonka Fm above. Geometry not defined at Carlin Canyon but is regional in extant. </a:t>
            </a:r>
          </a:p>
          <a:p>
            <a:r>
              <a:rPr lang="en-US" dirty="0"/>
              <a:t>C6- post-early Middle Penn. Juxtaposes Tonka, </a:t>
            </a:r>
            <a:r>
              <a:rPr lang="en-US" dirty="0" err="1"/>
              <a:t>Moleen</a:t>
            </a:r>
            <a:r>
              <a:rPr lang="en-US" dirty="0"/>
              <a:t>, and </a:t>
            </a:r>
            <a:r>
              <a:rPr lang="en-US" dirty="0" err="1"/>
              <a:t>Tomera</a:t>
            </a:r>
            <a:r>
              <a:rPr lang="en-US" dirty="0"/>
              <a:t> </a:t>
            </a:r>
            <a:r>
              <a:rPr lang="en-US" dirty="0" err="1"/>
              <a:t>Fms</a:t>
            </a:r>
            <a:r>
              <a:rPr lang="en-US" dirty="0"/>
              <a:t> below the Strathearn Fm. Overturned folding and imbricate thrusting. Northwest thrusting evidence in ‘Duplex Canyon’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07F1C-8816-4E98-86DF-5C0B01C3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4" y="788120"/>
            <a:ext cx="7000875" cy="528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71400-5BA8-499E-9E15-2934BDBD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646" y="788120"/>
            <a:ext cx="1960354" cy="57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E7E4-414E-417C-A3CD-D12BB19E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1495315" cy="804296"/>
          </a:xfrm>
        </p:spPr>
        <p:txBody>
          <a:bodyPr>
            <a:noAutofit/>
          </a:bodyPr>
          <a:lstStyle/>
          <a:p>
            <a:r>
              <a:rPr lang="en-US" sz="3200" dirty="0"/>
              <a:t>Kinematics of Pennsylvanian and Permian Deformations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130B-A213-4118-B991-3078F547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551"/>
            <a:ext cx="4192122" cy="6017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P1- post-late Pennsylvanian. Expresses as an unconformity separating lower Strathearn Fm below and upper Strathearn above exhibited as upright open folds. </a:t>
            </a:r>
          </a:p>
          <a:p>
            <a:r>
              <a:rPr lang="en-US" dirty="0"/>
              <a:t>P2- post-early Early Permian but pre-late Early Permian. Separates upper Strathearn Formation below from Buckskin Mtn Fm above. Major unconformity at regional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BC025-5950-4D4E-8D28-57982833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4" y="788120"/>
            <a:ext cx="7000875" cy="528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6BBDA-690D-4244-8298-8BD64C7B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646" y="788120"/>
            <a:ext cx="1960354" cy="57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12A77-6F4F-4308-B4E9-568C749F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7" y="0"/>
            <a:ext cx="10255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08C5-D7BF-4E67-BB4B-5244C7D8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656114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01FB-3FB1-48B1-BB4E-6447B14A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53330"/>
            <a:ext cx="4326391" cy="56046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Authors suggest much of the deformation that is currently attributed to the Antler orogeny could actually be Pennsylvanian/Permian, especially within Antler allochthon</a:t>
            </a:r>
          </a:p>
          <a:p>
            <a:r>
              <a:rPr lang="en-US" dirty="0"/>
              <a:t>During Penn-Perm time several plate boundaries could have affected deformation in this region</a:t>
            </a:r>
          </a:p>
          <a:p>
            <a:r>
              <a:rPr lang="en-US" dirty="0"/>
              <a:t>There must have been an active orogenic belt in the proto-Great Basin, given the well constrained deformation at Carlin Canyon.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36016-2F15-475B-B269-77C7244A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89" y="0"/>
            <a:ext cx="7865609" cy="4999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4D562-68FF-4303-B0FC-402BDD8447A9}"/>
              </a:ext>
            </a:extLst>
          </p:cNvPr>
          <p:cNvSpPr txBox="1"/>
          <p:nvPr/>
        </p:nvSpPr>
        <p:spPr>
          <a:xfrm>
            <a:off x="4180114" y="5225143"/>
            <a:ext cx="7881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class take-aways: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Paleozoic deformation is much more widespread than is recognized in the literature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Deformation at Carlin Canyon took place between the Antler and Sonoma </a:t>
            </a:r>
            <a:r>
              <a:rPr lang="en-US" dirty="0" err="1"/>
              <a:t>orogenies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4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456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Late Paleozoic tectonism in Nevada: Timing, kinematics, and tectonic significance</vt:lpstr>
      <vt:lpstr>Reasons for the present study</vt:lpstr>
      <vt:lpstr>Geologic Relations at Carlin Canyon</vt:lpstr>
      <vt:lpstr>PowerPoint Presentation</vt:lpstr>
      <vt:lpstr>Kinematics of Pennsylvanian and Permian Deformations</vt:lpstr>
      <vt:lpstr>Kinematics of Pennsylvanian and Permian Deformations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Paleozoic tectonism in Nevada: Timing, kinematics, and tectonic significance</dc:title>
  <dc:creator>Atticus Proctor</dc:creator>
  <cp:lastModifiedBy>Atticus Proctor</cp:lastModifiedBy>
  <cp:revision>13</cp:revision>
  <dcterms:created xsi:type="dcterms:W3CDTF">2021-11-09T23:58:21Z</dcterms:created>
  <dcterms:modified xsi:type="dcterms:W3CDTF">2021-11-10T15:35:09Z</dcterms:modified>
</cp:coreProperties>
</file>